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12/3/2017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-at-art.com/htdoc/lesson70.htm" TargetMode="External"/><Relationship Id="rId2" Type="http://schemas.openxmlformats.org/officeDocument/2006/relationships/hyperlink" Target="http://www.kid-at-art.com/icons/cray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-at-art.com/icons/wax.jpg" TargetMode="External"/><Relationship Id="rId5" Type="http://schemas.openxmlformats.org/officeDocument/2006/relationships/hyperlink" Target="http://www.kid-at-art.com/icons/burned.jpg" TargetMode="External"/><Relationship Id="rId4" Type="http://schemas.openxmlformats.org/officeDocument/2006/relationships/hyperlink" Target="http://www.kid-at-art.com/icons/consum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Illustrated Word</a:t>
            </a:r>
            <a:br>
              <a:rPr lang="en-US" dirty="0"/>
            </a:br>
            <a:r>
              <a:rPr lang="en-US" dirty="0"/>
              <a:t>Drawing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Intro to Art, Fall 2017, Mrs. Rizzo</a:t>
            </a:r>
          </a:p>
          <a:p>
            <a:r>
              <a:rPr lang="en-US" sz="3200" dirty="0"/>
              <a:t>Unit 3</a:t>
            </a:r>
          </a:p>
        </p:txBody>
      </p:sp>
    </p:spTree>
    <p:extLst>
      <p:ext uri="{BB962C8B-B14F-4D97-AF65-F5344CB8AC3E}">
        <p14:creationId xmlns:p14="http://schemas.microsoft.com/office/powerpoint/2010/main" val="477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Standards and Vocab: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VA:Cr1.1.HSI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Use multiple approaches to begin creative endeavors.</a:t>
            </a:r>
          </a:p>
          <a:p>
            <a:r>
              <a:rPr lang="en-US" sz="2400" b="1" dirty="0"/>
              <a:t>VA:Cr1.2.HSI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Shape an artistic investigation of an aspect of present-day life using a contemporary practice of art or design.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96987" y="2374751"/>
            <a:ext cx="5133012" cy="305248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Typography, Illustrator/Illustration, Elements of art, Noun, Verb, Adjective, Descriptive word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4059" y="242047"/>
            <a:ext cx="5069541" cy="60377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082" y="376518"/>
            <a:ext cx="4829646" cy="5795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my learning target today?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am I going to do to hit the target?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will I SHOW I have hit the learning target?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500" y="484094"/>
            <a:ext cx="4933457" cy="5795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understand typography and design and think like an Illustrator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Engage in PowerPoint; Identify noun/verb/adjective for creation of illustrated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You will SHOW your understanding of typography and illustration by expressing ideas for the descriptive word through creating four, separate thumbnail sketches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405718" y="605118"/>
            <a:ext cx="537882" cy="403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01236" y="2525806"/>
            <a:ext cx="537882" cy="403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05718" y="4849906"/>
            <a:ext cx="537882" cy="403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95" y="178936"/>
            <a:ext cx="10058400" cy="87352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an Illustrator?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36" y="1313150"/>
            <a:ext cx="6796681" cy="4901274"/>
          </a:xfrm>
        </p:spPr>
        <p:txBody>
          <a:bodyPr>
            <a:normAutofit/>
          </a:bodyPr>
          <a:lstStyle/>
          <a:p>
            <a:r>
              <a:rPr lang="en-US" sz="2800" dirty="0"/>
              <a:t>An illustrator is a type of artist who may work for the media arts, such as magazines, newspapers, books, and other companies where visual art effects are needed </a:t>
            </a:r>
          </a:p>
          <a:p>
            <a:r>
              <a:rPr lang="en-US" sz="2800" dirty="0"/>
              <a:t>Illustrators work in the field of </a:t>
            </a:r>
            <a:r>
              <a:rPr lang="en-US" sz="2800" b="1" i="1" u="sng" dirty="0">
                <a:solidFill>
                  <a:schemeClr val="accent5">
                    <a:lumMod val="75000"/>
                  </a:schemeClr>
                </a:solidFill>
              </a:rPr>
              <a:t>advertising </a:t>
            </a:r>
            <a:r>
              <a:rPr lang="en-US" sz="2800" dirty="0"/>
              <a:t>– companies depend on the creativity of illustrators to attract the potential clients’ attention (you!)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61" y="1922930"/>
            <a:ext cx="4478069" cy="31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Typography and Illustration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18" y="1357133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/>
              <a:t>Illustrators study and use </a:t>
            </a:r>
            <a:r>
              <a:rPr lang="en-US" sz="3200" b="1" i="1" dirty="0"/>
              <a:t>Typography</a:t>
            </a:r>
            <a:r>
              <a:rPr lang="en-US" sz="3200" dirty="0"/>
              <a:t> in their work, or </a:t>
            </a:r>
            <a:r>
              <a:rPr lang="en-US" sz="3200" b="1" dirty="0"/>
              <a:t>the formatting of a visual layout for lettering</a:t>
            </a:r>
            <a:r>
              <a:rPr lang="en-US" sz="3200" dirty="0"/>
              <a:t> (font, size, shape!) to successfully convey a message to the viewer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65" y="3382529"/>
            <a:ext cx="6477365" cy="30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4525" y="467673"/>
            <a:ext cx="10058400" cy="16097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Assignment due Fri. Dec. 8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064525" y="1938645"/>
            <a:ext cx="4754563" cy="4124325"/>
          </a:xfrm>
        </p:spPr>
        <p:txBody>
          <a:bodyPr>
            <a:normAutofit/>
          </a:bodyPr>
          <a:lstStyle/>
          <a:p>
            <a:r>
              <a:rPr lang="en-US" sz="2800" dirty="0"/>
              <a:t>Create one, illustrated word and illustrate by making the word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LOOK LIKE </a:t>
            </a:r>
            <a:r>
              <a:rPr lang="en-US" sz="2800" dirty="0"/>
              <a:t>what it says</a:t>
            </a:r>
          </a:p>
          <a:p>
            <a:r>
              <a:rPr lang="en-US" sz="2800" dirty="0"/>
              <a:t>Start with four sketches/four different words in sketchbook, and prepare to move on to final paper and final illustrated word imagery!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61100" y="1913866"/>
            <a:ext cx="4754562" cy="6397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Ask yourself: “How can I make this word look like what it says?”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7876" r="3854" b="24973"/>
          <a:stretch/>
        </p:blipFill>
        <p:spPr>
          <a:xfrm>
            <a:off x="5999163" y="3030845"/>
            <a:ext cx="5278437" cy="3032125"/>
          </a:xfrm>
        </p:spPr>
      </p:pic>
    </p:spTree>
    <p:extLst>
      <p:ext uri="{BB962C8B-B14F-4D97-AF65-F5344CB8AC3E}">
        <p14:creationId xmlns:p14="http://schemas.microsoft.com/office/powerpoint/2010/main" val="41798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id-at-art.com/icons/cra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4" y="539583"/>
            <a:ext cx="4683078" cy="26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id-at-art.com/icons/consu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1" y="2824873"/>
            <a:ext cx="4430073" cy="35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id-at-art.com/icons/bur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4" y="3470513"/>
            <a:ext cx="4683077" cy="30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id-at-art.com/icons/w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7" y="672649"/>
            <a:ext cx="5235327" cy="179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http://www.kid-at-art.com/icons/crayon.jpg</a:t>
            </a:r>
            <a:endParaRPr lang="en-US" dirty="0"/>
          </a:p>
          <a:p>
            <a:r>
              <a:rPr lang="en-US" dirty="0">
                <a:hlinkClick r:id="rId3"/>
              </a:rPr>
              <a:t>http://www.kid-at-art.com/htdoc/lesson70.htm</a:t>
            </a:r>
            <a:endParaRPr lang="en-US" dirty="0"/>
          </a:p>
          <a:p>
            <a:r>
              <a:rPr lang="en-US" dirty="0">
                <a:hlinkClick r:id="rId4"/>
              </a:rPr>
              <a:t>http://www.kid-at-art.com/icons/consume.jpg</a:t>
            </a:r>
            <a:endParaRPr lang="en-US" dirty="0"/>
          </a:p>
          <a:p>
            <a:r>
              <a:rPr lang="en-US" dirty="0">
                <a:hlinkClick r:id="rId5"/>
              </a:rPr>
              <a:t>http://www.kid-at-art.com/icons/burned.jpg</a:t>
            </a:r>
            <a:endParaRPr lang="en-US" dirty="0"/>
          </a:p>
          <a:p>
            <a:r>
              <a:rPr lang="en-US" dirty="0">
                <a:hlinkClick r:id="rId6"/>
              </a:rPr>
              <a:t>http://www.kid-at-art.com/icons/wax.jpg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116</TotalTime>
  <Words>376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Bookman Old Style</vt:lpstr>
      <vt:lpstr>Century Gothic</vt:lpstr>
      <vt:lpstr>Wingdings</vt:lpstr>
      <vt:lpstr>Wood Type</vt:lpstr>
      <vt:lpstr>Illustrated Word Drawing </vt:lpstr>
      <vt:lpstr>Standards and Vocab:</vt:lpstr>
      <vt:lpstr>PowerPoint Presentation</vt:lpstr>
      <vt:lpstr>What is an Illustrator?</vt:lpstr>
      <vt:lpstr>Typography and Illustration </vt:lpstr>
      <vt:lpstr>Assignment due Fri. Dec. 8th!</vt:lpstr>
      <vt:lpstr>PowerPoint Presentation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Illustrated Word</dc:title>
  <dc:creator>Madeline Carpenter</dc:creator>
  <cp:lastModifiedBy>Rizzo, Madeline</cp:lastModifiedBy>
  <cp:revision>14</cp:revision>
  <dcterms:created xsi:type="dcterms:W3CDTF">2017-02-14T04:06:29Z</dcterms:created>
  <dcterms:modified xsi:type="dcterms:W3CDTF">2017-12-03T16:54:27Z</dcterms:modified>
</cp:coreProperties>
</file>